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6" r:id="rId12"/>
    <p:sldId id="267" r:id="rId13"/>
    <p:sldId id="268" r:id="rId14"/>
    <p:sldId id="265" r:id="rId15"/>
    <p:sldId id="271" r:id="rId16"/>
    <p:sldId id="272" r:id="rId17"/>
    <p:sldId id="270" r:id="rId18"/>
    <p:sldId id="269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3020D-E508-4F50-96DF-B41D6E9D5EC5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91313-BD7D-48C0-8C1E-A2B513999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7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91313-BD7D-48C0-8C1E-A2B513999F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7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33EB-BBB0-46D6-B43A-B9C95A7950C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070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349552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958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54123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768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1BA2-8216-42CC-A822-FF5C47EA4CEB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5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EDD2-E97B-49A2-8D67-1EBD5B4AED6D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3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4F22-9B73-4F5B-A911-2D470A03E1E0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8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4F06-CA5B-4ED5-8559-50CE3B9764A1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7FAC-D99B-4FCC-8E1D-8ADAC648F120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CD3-81FE-42EC-B149-77573290DABD}" type="datetime1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49F-4FB5-43AB-918A-47926FCE58DE}" type="datetime1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1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710D-3854-49B8-81C2-4D11455A9F4B}" type="datetime1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4C8E-24B5-4EDC-9A8C-632493DE2287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8268-95AB-43F3-B486-3B3EA9A5CAAF}" type="datetime1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CF52-677D-4262-B05E-EEDFDBEC105F}" type="datetime1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0BB30A-49EA-4EFC-BE0E-81C978936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m65jex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tfiddl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DNN Performance &amp; Scalability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Planning, Evaluating &amp; Improving : Part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 View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6526" y="524442"/>
            <a:ext cx="6968739" cy="544303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PageSpeed</a:t>
            </a:r>
            <a:r>
              <a:rPr lang="en-US" dirty="0" smtClean="0"/>
              <a:t>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Online Utility: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tinyurl.com/m65jex6</a:t>
            </a:r>
            <a:endParaRPr lang="en-US" b="1" dirty="0" smtClean="0"/>
          </a:p>
          <a:p>
            <a:r>
              <a:rPr lang="en-US" dirty="0" smtClean="0"/>
              <a:t>Uses key metrics per google, scores on Mobile, Desktop, and Mobile Usability.  All scores out of 100.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01927"/>
              </p:ext>
            </p:extLst>
          </p:nvPr>
        </p:nvGraphicFramePr>
        <p:xfrm>
          <a:off x="874091" y="3318748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92"/>
                <a:gridCol w="3250095"/>
                <a:gridCol w="26957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ICG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DNN Software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Desktop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89/100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77/100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Speed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74/100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56/100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Usability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100/100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98/100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Issues (Desktop)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Eliminate</a:t>
                      </a:r>
                      <a:r>
                        <a:rPr lang="en-US" sz="1400" baseline="0" dirty="0" smtClean="0"/>
                        <a:t> Render Blocking JS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Issues (Desktop)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Render Blocking</a:t>
                      </a:r>
                      <a:r>
                        <a:rPr lang="en-US" sz="1400" baseline="0" dirty="0" smtClean="0"/>
                        <a:t> JS, Image Compression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Almost all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4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8129" y="1459879"/>
            <a:ext cx="3878058" cy="38814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Tell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Response Time &gt; 0.2 seconds results in a “finding”</a:t>
            </a:r>
          </a:p>
          <a:p>
            <a:r>
              <a:rPr lang="en-US" dirty="0" smtClean="0"/>
              <a:t>Finds images needing compression</a:t>
            </a:r>
          </a:p>
          <a:p>
            <a:r>
              <a:rPr lang="en-US" dirty="0" smtClean="0"/>
              <a:t>Finds larger images</a:t>
            </a:r>
          </a:p>
          <a:p>
            <a:r>
              <a:rPr lang="en-US" dirty="0" smtClean="0"/>
              <a:t>Identifies issues with caching/compression</a:t>
            </a:r>
          </a:p>
          <a:p>
            <a:r>
              <a:rPr lang="en-US" dirty="0" smtClean="0"/>
              <a:t>Layout &amp; usability issues (high level)</a:t>
            </a:r>
          </a:p>
          <a:p>
            <a:r>
              <a:rPr lang="en-US" dirty="0" smtClean="0"/>
              <a:t>Key finding: Make google happy, and the results can be huge!</a:t>
            </a:r>
          </a:p>
          <a:p>
            <a:r>
              <a:rPr lang="en-US" dirty="0" smtClean="0"/>
              <a:t>But How?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Client Side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Resource Management</a:t>
            </a:r>
          </a:p>
          <a:p>
            <a:pPr lvl="1"/>
            <a:r>
              <a:rPr lang="en-US" dirty="0" smtClean="0"/>
              <a:t>This is a key for situations where your skin &amp; modules support it.</a:t>
            </a:r>
          </a:p>
          <a:p>
            <a:pPr lvl="1"/>
            <a:r>
              <a:rPr lang="en-US" dirty="0" smtClean="0"/>
              <a:t>IowaComputerGurus.com lost more than 40 HTTP requests by enabling</a:t>
            </a:r>
          </a:p>
          <a:p>
            <a:r>
              <a:rPr lang="en-US" dirty="0" smtClean="0"/>
              <a:t>Content Delivery Network (CDN)</a:t>
            </a:r>
          </a:p>
          <a:p>
            <a:pPr lvl="1"/>
            <a:r>
              <a:rPr lang="en-US" dirty="0" smtClean="0"/>
              <a:t>Requires manual changes but has multiple benefits</a:t>
            </a:r>
          </a:p>
          <a:p>
            <a:pPr lvl="2"/>
            <a:r>
              <a:rPr lang="en-US" dirty="0" smtClean="0"/>
              <a:t>Using a different domain, can multiplex requests with other domains </a:t>
            </a:r>
          </a:p>
          <a:p>
            <a:pPr lvl="2"/>
            <a:r>
              <a:rPr lang="en-US" dirty="0" smtClean="0"/>
              <a:t>Offloads traffic to other servers, limiting impact to the webserver </a:t>
            </a:r>
          </a:p>
          <a:p>
            <a:pPr lvl="1"/>
            <a:r>
              <a:rPr lang="en-US" dirty="0" smtClean="0"/>
              <a:t>BudgetChallenge.com – Gained more than 300% Throughput with this change alone</a:t>
            </a:r>
          </a:p>
          <a:p>
            <a:r>
              <a:rPr lang="en-US" dirty="0" smtClean="0"/>
              <a:t>Image Compression &amp; Optimization	</a:t>
            </a:r>
          </a:p>
          <a:p>
            <a:pPr lvl="1"/>
            <a:r>
              <a:rPr lang="en-US" dirty="0" smtClean="0"/>
              <a:t>Compresspng.com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Past: Apply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after optimizing the simple stuff can we move on.</a:t>
            </a:r>
          </a:p>
          <a:p>
            <a:r>
              <a:rPr lang="en-US" dirty="0" smtClean="0"/>
              <a:t>Next steps are to use load to simulate/stress to see where things get congested.</a:t>
            </a:r>
          </a:p>
          <a:p>
            <a:r>
              <a:rPr lang="en-US" dirty="0" smtClean="0"/>
              <a:t>Process is KEY</a:t>
            </a:r>
          </a:p>
          <a:p>
            <a:pPr lvl="1"/>
            <a:r>
              <a:rPr lang="en-US" dirty="0" smtClean="0"/>
              <a:t>Determine the Environment</a:t>
            </a:r>
          </a:p>
          <a:p>
            <a:pPr lvl="1"/>
            <a:r>
              <a:rPr lang="en-US" dirty="0" smtClean="0"/>
              <a:t>Setup a Plan</a:t>
            </a:r>
          </a:p>
          <a:p>
            <a:pPr lvl="1"/>
            <a:r>
              <a:rPr lang="en-US" dirty="0" smtClean="0"/>
              <a:t>Setup Monitoring</a:t>
            </a:r>
          </a:p>
          <a:p>
            <a:pPr lvl="1"/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Testing: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test?</a:t>
            </a:r>
          </a:p>
          <a:p>
            <a:pPr lvl="1"/>
            <a:r>
              <a:rPr lang="en-US" dirty="0"/>
              <a:t>Can the issue be recreated on a dev environment?  </a:t>
            </a:r>
          </a:p>
          <a:p>
            <a:pPr lvl="2"/>
            <a:r>
              <a:rPr lang="en-US" dirty="0"/>
              <a:t>Yes</a:t>
            </a:r>
          </a:p>
          <a:p>
            <a:pPr lvl="3"/>
            <a:r>
              <a:rPr lang="en-US" dirty="0"/>
              <a:t>Great, test on dev!</a:t>
            </a:r>
          </a:p>
          <a:p>
            <a:pPr lvl="2"/>
            <a:r>
              <a:rPr lang="en-US" dirty="0"/>
              <a:t>No</a:t>
            </a:r>
          </a:p>
          <a:p>
            <a:pPr lvl="3"/>
            <a:r>
              <a:rPr lang="en-US" dirty="0"/>
              <a:t>Further considerations need to be taken</a:t>
            </a:r>
          </a:p>
          <a:p>
            <a:r>
              <a:rPr lang="en-US" dirty="0"/>
              <a:t>Can you test on production?</a:t>
            </a:r>
          </a:p>
          <a:p>
            <a:pPr lvl="1"/>
            <a:r>
              <a:rPr lang="en-US" dirty="0"/>
              <a:t>Yes, but ideally you want to do what you can to isolate items to better test, as there is overhead</a:t>
            </a:r>
          </a:p>
          <a:p>
            <a:pPr lvl="1"/>
            <a:r>
              <a:rPr lang="en-US" dirty="0"/>
              <a:t>Some ASP.NET performance items can be identified in production, however, changing things to test might not be feasible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Testing: Environment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it is similar to the real environment</a:t>
            </a:r>
          </a:p>
          <a:p>
            <a:pPr lvl="1"/>
            <a:r>
              <a:rPr lang="en-US" dirty="0"/>
              <a:t>Similar CPU + RAM</a:t>
            </a:r>
          </a:p>
          <a:p>
            <a:pPr lvl="1"/>
            <a:r>
              <a:rPr lang="en-US" dirty="0"/>
              <a:t>Similar Disk IO processes</a:t>
            </a:r>
          </a:p>
          <a:p>
            <a:pPr lvl="1"/>
            <a:r>
              <a:rPr lang="en-US" dirty="0"/>
              <a:t>Similar Configurations of Servers</a:t>
            </a:r>
          </a:p>
          <a:p>
            <a:pPr lvl="1"/>
            <a:r>
              <a:rPr lang="en-US" dirty="0"/>
              <a:t>Similar OS Versions &amp; Editions</a:t>
            </a:r>
          </a:p>
          <a:p>
            <a:r>
              <a:rPr lang="en-US" dirty="0"/>
              <a:t>If changing load or specs be aware of items approaching limits</a:t>
            </a:r>
          </a:p>
          <a:p>
            <a:pPr lvl="1"/>
            <a:r>
              <a:rPr lang="en-US" dirty="0"/>
              <a:t>Example: Using a dual core SQL Server box in dev and a quad core in production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Testing: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809"/>
            <a:ext cx="8596668" cy="45405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consistent plan for analysis</a:t>
            </a:r>
          </a:p>
          <a:p>
            <a:pPr lvl="1"/>
            <a:r>
              <a:rPr lang="en-US" dirty="0"/>
              <a:t>Based on user interactions not the “Developers Use”</a:t>
            </a:r>
          </a:p>
          <a:p>
            <a:pPr lvl="1"/>
            <a:r>
              <a:rPr lang="en-US" dirty="0"/>
              <a:t>Based on specific scenarios</a:t>
            </a:r>
          </a:p>
          <a:p>
            <a:pPr lvl="1"/>
            <a:r>
              <a:rPr lang="en-US" dirty="0"/>
              <a:t>Must be realistic</a:t>
            </a:r>
          </a:p>
          <a:p>
            <a:r>
              <a:rPr lang="en-US" dirty="0"/>
              <a:t>Ensure that your test duration is long enough</a:t>
            </a:r>
          </a:p>
          <a:p>
            <a:pPr lvl="1"/>
            <a:r>
              <a:rPr lang="en-US" dirty="0"/>
              <a:t>Too short – Limits effectiveness of testing </a:t>
            </a:r>
          </a:p>
          <a:p>
            <a:pPr lvl="1"/>
            <a:r>
              <a:rPr lang="en-US" dirty="0"/>
              <a:t>Too long – could show false “issues”</a:t>
            </a:r>
          </a:p>
          <a:p>
            <a:r>
              <a:rPr lang="en-US" dirty="0"/>
              <a:t>Watch for warm vs. cold worker processes</a:t>
            </a:r>
          </a:p>
          <a:p>
            <a:r>
              <a:rPr lang="en-US" dirty="0"/>
              <a:t>Ensure that the test itself is realistic</a:t>
            </a:r>
          </a:p>
          <a:p>
            <a:pPr lvl="1"/>
            <a:r>
              <a:rPr lang="en-US" dirty="0"/>
              <a:t>Don’t just test .</a:t>
            </a:r>
            <a:r>
              <a:rPr lang="en-US" dirty="0" err="1"/>
              <a:t>aspx</a:t>
            </a:r>
            <a:r>
              <a:rPr lang="en-US" dirty="0"/>
              <a:t> pages and neglect the other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Don’t forget about Notifications</a:t>
            </a:r>
          </a:p>
          <a:p>
            <a:pPr lvl="1"/>
            <a:r>
              <a:rPr lang="en-US" dirty="0" smtClean="0"/>
              <a:t>Tell the hosting company </a:t>
            </a:r>
            <a:r>
              <a:rPr lang="en-US" dirty="0" err="1" smtClean="0"/>
              <a:t>etc</a:t>
            </a:r>
            <a:r>
              <a:rPr lang="en-US" dirty="0" smtClean="0"/>
              <a:t> BEFORE testing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Testing: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 to have consistent monitoring tools &amp; metrics available.  I personally prefer NewRelic, but others are ok. </a:t>
            </a:r>
          </a:p>
          <a:p>
            <a:r>
              <a:rPr lang="en-US" dirty="0" smtClean="0"/>
              <a:t>Look to monitor at a minimum</a:t>
            </a:r>
          </a:p>
          <a:p>
            <a:pPr lvl="1"/>
            <a:r>
              <a:rPr lang="en-US" dirty="0" smtClean="0"/>
              <a:t>Web Server</a:t>
            </a:r>
          </a:p>
          <a:p>
            <a:pPr lvl="2"/>
            <a:r>
              <a:rPr lang="en-US" dirty="0" smtClean="0"/>
              <a:t>Disk IO, Requests/Sec, CPU Usage, Memory Usage</a:t>
            </a:r>
          </a:p>
          <a:p>
            <a:pPr lvl="1"/>
            <a:r>
              <a:rPr lang="en-US" dirty="0" smtClean="0"/>
              <a:t>Database Server</a:t>
            </a:r>
          </a:p>
          <a:p>
            <a:pPr lvl="2"/>
            <a:r>
              <a:rPr lang="en-US" dirty="0" smtClean="0"/>
              <a:t>Disk IO, CPU Usage, Memory Usage, SQL Connections Open,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Past Configuration</a:t>
            </a:r>
          </a:p>
          <a:p>
            <a:r>
              <a:rPr lang="en-US" dirty="0" smtClean="0"/>
              <a:t>Proactive &amp; Reactive Performance Optimization</a:t>
            </a:r>
          </a:p>
          <a:p>
            <a:r>
              <a:rPr lang="en-US" dirty="0" smtClean="0"/>
              <a:t>How the Web Works</a:t>
            </a:r>
          </a:p>
          <a:p>
            <a:pPr lvl="1"/>
            <a:r>
              <a:rPr lang="en-US" dirty="0" smtClean="0"/>
              <a:t>Fiddler</a:t>
            </a:r>
          </a:p>
          <a:p>
            <a:r>
              <a:rPr lang="en-US" dirty="0" smtClean="0"/>
              <a:t>Improving Client Side</a:t>
            </a:r>
          </a:p>
          <a:p>
            <a:pPr lvl="1"/>
            <a:r>
              <a:rPr lang="en-US" dirty="0" smtClean="0"/>
              <a:t>Client Resource Management</a:t>
            </a:r>
          </a:p>
          <a:p>
            <a:pPr lvl="1"/>
            <a:r>
              <a:rPr lang="en-US" dirty="0" smtClean="0"/>
              <a:t>Fiddler</a:t>
            </a:r>
          </a:p>
          <a:p>
            <a:r>
              <a:rPr lang="en-US" dirty="0" smtClean="0"/>
              <a:t>Google </a:t>
            </a:r>
            <a:r>
              <a:rPr lang="en-US" dirty="0" err="1" smtClean="0"/>
              <a:t>PageSpeed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Data: NewRelic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463" y="1579123"/>
            <a:ext cx="2866667" cy="124761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686507" y="1300417"/>
            <a:ext cx="3855057" cy="221803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871" y="3653299"/>
            <a:ext cx="5099096" cy="24692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6878" y="3765949"/>
            <a:ext cx="4190476" cy="2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to be repeatable</a:t>
            </a:r>
          </a:p>
          <a:p>
            <a:r>
              <a:rPr lang="en-US" dirty="0" smtClean="0"/>
              <a:t>Test ALL content not just .</a:t>
            </a:r>
            <a:r>
              <a:rPr lang="en-US" dirty="0" err="1" smtClean="0"/>
              <a:t>aspx</a:t>
            </a:r>
            <a:endParaRPr lang="en-US" dirty="0" smtClean="0"/>
          </a:p>
          <a:p>
            <a:r>
              <a:rPr lang="en-US" dirty="0" smtClean="0"/>
              <a:t>I use LoadStorm.com, you can use what you want</a:t>
            </a:r>
          </a:p>
          <a:p>
            <a:r>
              <a:rPr lang="en-US" dirty="0" smtClean="0"/>
              <a:t>Be sure to retain configuration &amp; planning though for future 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86133" y="3676933"/>
            <a:ext cx="5080014" cy="23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and Retest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ALL results before acting</a:t>
            </a:r>
          </a:p>
          <a:p>
            <a:r>
              <a:rPr lang="en-US" dirty="0" smtClean="0"/>
              <a:t>Remember the scientific method and get ready to retest after 1 CHANGE!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on Shared Hosting?</a:t>
            </a:r>
          </a:p>
          <a:p>
            <a:r>
              <a:rPr lang="en-US" dirty="0" smtClean="0"/>
              <a:t>Those on Azure Websites?</a:t>
            </a:r>
          </a:p>
          <a:p>
            <a:r>
              <a:rPr lang="en-US" dirty="0" smtClean="0"/>
              <a:t>Those on Dedicated/Virtual Machines?</a:t>
            </a:r>
          </a:p>
          <a:p>
            <a:r>
              <a:rPr lang="en-US" dirty="0" smtClean="0"/>
              <a:t>Those on Load </a:t>
            </a:r>
            <a:r>
              <a:rPr lang="en-US" smtClean="0"/>
              <a:t>Balanced Environments?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Past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is always to validate the basics</a:t>
            </a:r>
          </a:p>
          <a:p>
            <a:pPr lvl="1"/>
            <a:r>
              <a:rPr lang="en-US" dirty="0" smtClean="0"/>
              <a:t>Properly configured site, with proper hosting</a:t>
            </a:r>
          </a:p>
          <a:p>
            <a:pPr lvl="1"/>
            <a:r>
              <a:rPr lang="en-US" dirty="0" smtClean="0"/>
              <a:t>Then, move forward</a:t>
            </a:r>
          </a:p>
          <a:p>
            <a:r>
              <a:rPr lang="en-US" dirty="0" smtClean="0"/>
              <a:t>Define goals for performance optimization</a:t>
            </a:r>
          </a:p>
          <a:p>
            <a:pPr lvl="1"/>
            <a:r>
              <a:rPr lang="en-US" dirty="0" smtClean="0"/>
              <a:t>__ Users Concurrently</a:t>
            </a:r>
          </a:p>
          <a:p>
            <a:pPr lvl="1"/>
            <a:r>
              <a:rPr lang="en-US" dirty="0" smtClean="0"/>
              <a:t>__ Score on ____ Tool</a:t>
            </a:r>
          </a:p>
          <a:p>
            <a:pPr lvl="1"/>
            <a:r>
              <a:rPr lang="en-US" dirty="0" smtClean="0"/>
              <a:t>Average page load time under ___ seconds for all users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Define the scope of any testing, what can or cannot be changed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vs. Reactive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concepts are integral to success</a:t>
            </a:r>
          </a:p>
          <a:p>
            <a:r>
              <a:rPr lang="en-US" dirty="0" smtClean="0"/>
              <a:t>Proactive Teams</a:t>
            </a:r>
          </a:p>
          <a:p>
            <a:pPr lvl="1"/>
            <a:r>
              <a:rPr lang="en-US" dirty="0" smtClean="0"/>
              <a:t>Have well defined tests</a:t>
            </a:r>
          </a:p>
          <a:p>
            <a:pPr lvl="1"/>
            <a:r>
              <a:rPr lang="en-US" dirty="0" smtClean="0"/>
              <a:t>Test often, and regularly</a:t>
            </a:r>
          </a:p>
          <a:p>
            <a:pPr lvl="1"/>
            <a:r>
              <a:rPr lang="en-US" dirty="0" smtClean="0"/>
              <a:t>Can identify issues quickly, and adapt to issues with less effort</a:t>
            </a:r>
          </a:p>
          <a:p>
            <a:pPr lvl="1"/>
            <a:r>
              <a:rPr lang="en-US" dirty="0" smtClean="0"/>
              <a:t>More methodical approach</a:t>
            </a:r>
          </a:p>
          <a:p>
            <a:r>
              <a:rPr lang="en-US" dirty="0" smtClean="0"/>
              <a:t>Reactive Teams</a:t>
            </a:r>
          </a:p>
          <a:p>
            <a:pPr lvl="1"/>
            <a:r>
              <a:rPr lang="en-US" dirty="0" smtClean="0"/>
              <a:t>Often rushed</a:t>
            </a:r>
          </a:p>
          <a:p>
            <a:pPr lvl="1"/>
            <a:r>
              <a:rPr lang="en-US" dirty="0" smtClean="0"/>
              <a:t>Only test after </a:t>
            </a:r>
            <a:r>
              <a:rPr lang="en-US" dirty="0" err="1" smtClean="0"/>
              <a:t>catastrophy</a:t>
            </a:r>
            <a:r>
              <a:rPr lang="en-US" dirty="0" smtClean="0"/>
              <a:t> has occurred</a:t>
            </a:r>
          </a:p>
          <a:p>
            <a:pPr lvl="1"/>
            <a:r>
              <a:rPr lang="en-US" dirty="0" smtClean="0"/>
              <a:t>Are often side-tracked with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flow to load the homepage of a site</a:t>
            </a:r>
          </a:p>
          <a:p>
            <a:pPr lvl="1"/>
            <a:r>
              <a:rPr lang="en-US" dirty="0" smtClean="0"/>
              <a:t>1 Request = Homepage HTML</a:t>
            </a:r>
          </a:p>
          <a:p>
            <a:pPr lvl="1"/>
            <a:r>
              <a:rPr lang="en-US" dirty="0" smtClean="0"/>
              <a:t>Browser Processes HTML</a:t>
            </a:r>
          </a:p>
          <a:p>
            <a:pPr lvl="1"/>
            <a:r>
              <a:rPr lang="en-US" dirty="0" smtClean="0"/>
              <a:t>Loads additional Images, CSS, JS,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Only 4-10 items at a time, per domain</a:t>
            </a:r>
          </a:p>
          <a:p>
            <a:pPr lvl="1"/>
            <a:r>
              <a:rPr lang="en-US" dirty="0" smtClean="0"/>
              <a:t>Page rendered to the user</a:t>
            </a:r>
          </a:p>
          <a:p>
            <a:r>
              <a:rPr lang="en-US" dirty="0" smtClean="0"/>
              <a:t>Due to the 4-10 limit, delays can stack</a:t>
            </a:r>
          </a:p>
          <a:p>
            <a:r>
              <a:rPr lang="en-US" dirty="0" smtClean="0"/>
              <a:t>Average Sites HTTP Requests</a:t>
            </a:r>
          </a:p>
          <a:p>
            <a:pPr lvl="1"/>
            <a:r>
              <a:rPr lang="en-US" dirty="0" err="1" smtClean="0"/>
              <a:t>CNN.Com</a:t>
            </a:r>
            <a:r>
              <a:rPr lang="en-US" dirty="0" smtClean="0"/>
              <a:t> &gt; 220</a:t>
            </a:r>
          </a:p>
          <a:p>
            <a:pPr lvl="1"/>
            <a:r>
              <a:rPr lang="en-US" dirty="0" smtClean="0"/>
              <a:t>Microsoft ~ 46</a:t>
            </a:r>
          </a:p>
          <a:p>
            <a:pPr lvl="1"/>
            <a:r>
              <a:rPr lang="en-US" dirty="0" smtClean="0"/>
              <a:t>IowaComputerGurus.com ~ 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Visualize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Fiddler</a:t>
            </a:r>
          </a:p>
          <a:p>
            <a:pPr lvl="1"/>
            <a:r>
              <a:rPr lang="en-US" dirty="0" smtClean="0"/>
              <a:t>Free utility</a:t>
            </a:r>
          </a:p>
          <a:p>
            <a:pPr lvl="1"/>
            <a:r>
              <a:rPr lang="en-US" dirty="0" smtClean="0">
                <a:hlinkClick r:id="rId2"/>
              </a:rPr>
              <a:t>www.getfiddler.com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Visualization: My Site (15 Requests)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315" y="1930400"/>
            <a:ext cx="5488465" cy="299982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Visualization: DNN Corp (129 Requests)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8664" y="1605170"/>
            <a:ext cx="7244324" cy="823639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Mitchel Sellers/IowaComputerGurus,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1182</TotalTime>
  <Words>1014</Words>
  <Application>Microsoft Office PowerPoint</Application>
  <PresentationFormat>Widescreen</PresentationFormat>
  <Paragraphs>175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DNN Performance &amp; Scalability</vt:lpstr>
      <vt:lpstr>Agenda</vt:lpstr>
      <vt:lpstr>Survey Time!</vt:lpstr>
      <vt:lpstr>Moving Past Configuration</vt:lpstr>
      <vt:lpstr>Proactive vs. Reactive Performance</vt:lpstr>
      <vt:lpstr>Understanding The Web</vt:lpstr>
      <vt:lpstr>Key To Visualize This</vt:lpstr>
      <vt:lpstr>Timeline Visualization: My Site (15 Requests)</vt:lpstr>
      <vt:lpstr>Timeline Visualization: DNN Corp (129 Requests)</vt:lpstr>
      <vt:lpstr>Pipe View</vt:lpstr>
      <vt:lpstr>Google PageSpeed Insights</vt:lpstr>
      <vt:lpstr>Example Result</vt:lpstr>
      <vt:lpstr>What Does This Tell Us?</vt:lpstr>
      <vt:lpstr>Lets Make Client Side Better</vt:lpstr>
      <vt:lpstr>Moving Past: Apply Load</vt:lpstr>
      <vt:lpstr>Load Testing: The Environment</vt:lpstr>
      <vt:lpstr>Load Testing: Environment Cont.</vt:lpstr>
      <vt:lpstr>Load Testing: The Plan</vt:lpstr>
      <vt:lpstr>Load Testing: Monitoring</vt:lpstr>
      <vt:lpstr>Examples of Data: NewRelic</vt:lpstr>
      <vt:lpstr>Execute Your Test</vt:lpstr>
      <vt:lpstr>Evaluate and Retest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DNN Performance &amp; Scalability</dc:title>
  <dc:creator>Mitchel Sellers</dc:creator>
  <cp:lastModifiedBy>Mitchel Sellers</cp:lastModifiedBy>
  <cp:revision>12</cp:revision>
  <dcterms:created xsi:type="dcterms:W3CDTF">2015-05-29T11:09:37Z</dcterms:created>
  <dcterms:modified xsi:type="dcterms:W3CDTF">2015-05-30T06:52:10Z</dcterms:modified>
</cp:coreProperties>
</file>